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3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4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8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8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5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2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7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0E10-2206-4FD1-86DE-EDE0D12CBAF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80A6-D56F-440F-8F35-5D4540C63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5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00673" y="4293664"/>
            <a:ext cx="742774" cy="16000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29428" y="4293663"/>
            <a:ext cx="742774" cy="16000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468" y="2977390"/>
            <a:ext cx="11385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Сэкономить нельзя резать бюджет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32198" y="4293666"/>
            <a:ext cx="23272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На чём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обязательно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стоит сэкономить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37347" y="4293664"/>
            <a:ext cx="742774" cy="16000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8860" y="4293668"/>
            <a:ext cx="25050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Как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считать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стоимость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проекта внедрения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2454" y="4293667"/>
            <a:ext cx="256863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Без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развития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и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поддержки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проекты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не взлетают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210355" cy="60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381000"/>
            <a:ext cx="3481820" cy="3481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7192" y="4043795"/>
            <a:ext cx="66993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</a:t>
            </a:r>
            <a:r>
              <a:rPr lang="ru-RU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облаке </a:t>
            </a:r>
            <a:r>
              <a:rPr lang="ru-RU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коробке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1386" y="418229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11680" y="381000"/>
            <a:ext cx="3483032" cy="3483032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7192" y="4043795"/>
            <a:ext cx="6570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</a:t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изобретать </a:t>
            </a:r>
            <a:r>
              <a:rPr lang="ru-RU" sz="4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</a:t>
            </a:r>
            <a:endParaRPr lang="ru-RU" sz="4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1386" y="418229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ru-RU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44" y="384833"/>
            <a:ext cx="5046944" cy="3502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0" y="47671"/>
            <a:ext cx="5591435" cy="41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7192" y="4112993"/>
            <a:ext cx="7050007" cy="2086725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Умный </a:t>
            </a:r>
            <a:r>
              <a:rPr lang="ru-RU" sz="4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аутсорсинг </a:t>
            </a:r>
            <a:r>
              <a:rPr lang="en-US" sz="4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дешевле </a:t>
            </a: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штатных 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1386" y="418229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ru-RU" sz="3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" y="403668"/>
            <a:ext cx="5927143" cy="3825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30" y="47671"/>
            <a:ext cx="5591435" cy="41935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378"/>
            <a:ext cx="1371600" cy="4438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4228" y="2214996"/>
            <a:ext cx="377314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Умный аутсорсинг </a:t>
            </a:r>
            <a:r>
              <a:rPr lang="ru-RU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дешевле штатных </a:t>
            </a:r>
            <a:br>
              <a:rPr lang="ru-RU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разработчиков</a:t>
            </a:r>
            <a:endParaRPr lang="ru-RU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1135" y="2214996"/>
            <a:ext cx="2417778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</a:t>
            </a:r>
            <a:b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изобретать </a:t>
            </a:r>
            <a:b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</a:t>
            </a:r>
            <a:endParaRPr lang="ru-RU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887" y="2214996"/>
            <a:ext cx="3075457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в облаке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лучше, </a:t>
            </a:r>
            <a:b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коробке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0887" y="3837357"/>
            <a:ext cx="335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Коробка нужна,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если «облако»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не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держит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бизнес-процессы.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4228" y="3837356"/>
            <a:ext cx="3350414" cy="228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Создавать собственный отдел нужно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только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если нет возможности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отдавать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аутсорс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—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уникальность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 скорость,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безопасность.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1135" y="3837356"/>
            <a:ext cx="3350414" cy="154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Новые решения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нужны только когда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не подходят уже существующие.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Ярровой</dc:creator>
  <cp:lastModifiedBy>Юрий Ярровой</cp:lastModifiedBy>
  <cp:revision>18</cp:revision>
  <dcterms:created xsi:type="dcterms:W3CDTF">2018-09-26T09:37:22Z</dcterms:created>
  <dcterms:modified xsi:type="dcterms:W3CDTF">2018-09-27T14:44:42Z</dcterms:modified>
</cp:coreProperties>
</file>